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86" r:id="rId2"/>
    <p:sldId id="287" r:id="rId3"/>
    <p:sldId id="288" r:id="rId4"/>
    <p:sldId id="297" r:id="rId5"/>
    <p:sldId id="290" r:id="rId6"/>
    <p:sldId id="289" r:id="rId7"/>
    <p:sldId id="274" r:id="rId8"/>
    <p:sldId id="291" r:id="rId9"/>
    <p:sldId id="292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E050F-EDD3-4CE7-9076-EC411D31397E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0D36F-A326-4A3F-B1D6-1E1DFCA05E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7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0D36F-A326-4A3F-B1D6-1E1DFCA05E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8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0D36F-A326-4A3F-B1D6-1E1DFCA05E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0D36F-A326-4A3F-B1D6-1E1DFCA05EF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DB6B-9842-F7DD-DAF7-005040EED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F7030-B9D5-A7FB-88F1-40D077AF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CAB2F-B448-B83B-B75F-70985884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6458-7D48-C47F-4B05-1277AC18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13E50-51C4-E261-BC9A-F58CAA19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86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0D25-329D-60A3-735F-640616F4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4BAC7-F886-52AE-CA87-CB0CA3EB9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27826-6D1F-8E16-D99A-75D3C4F4B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1E9E-F6AB-4802-135E-ECDB0DC4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A966E-8846-AD62-DE9D-C21302D1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A3806-8B19-5663-CECB-F6B43AFDF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9D9C9-985A-C299-864B-D6818A95B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B8FA9-93F9-DDD9-3435-C280EA65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16D80-BA3D-365F-F2AC-124C7BCD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E9012-D9C6-6310-FE49-7EB3A6DF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59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CDC89-A91B-291A-F0FB-9BE7CB69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AE86C-7E0C-6248-8952-7B4E9C85C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DA772-1B3B-C3DC-C768-37F85051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9AD4C-C3E7-CB40-6771-8B41D7A7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662DF-3C54-91CF-E6FF-BAC9B822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F8542-23DC-C844-D537-8158F099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5CC90-32F6-B97F-9F10-D3FF97255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606A3-BC22-CC83-649E-88A93062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95BAF-9E56-21C0-ACB9-2B2E52A1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FC45F-0C11-8EAF-1B72-6F5EA38B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CD10-2833-2A95-DC1D-F56FE46C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E5B2A-4923-A59D-5A01-C4022B6B1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340EF-CD43-F39F-C03B-7F2D9370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9903C-EB2A-3B52-D927-964E5239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FD9B2-81B8-56E9-4467-53122D95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102FF-6382-ADA0-F8A1-69000FD3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455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34D-EB9B-508F-B614-19991026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044E7-587D-B9B1-C3AB-A7B836568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7C890-CE29-71B3-EC2A-0B24B87BA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02237-F505-8A92-A6C4-CF88B78F0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EB320-1F77-77BE-E761-3E625DE99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ECE5B-89A1-DCE2-94AB-E0B1DB6E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37509-F103-E7C8-E438-E6080A2A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231AF0-895D-8460-FE37-5E6F1B8E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58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F688-CDC5-4C25-A3BF-F0A0EC86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EB74E-5062-81A4-AD56-5558877C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9C5E7-2126-E55C-6B9B-EEC408F0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3A97E-E935-9E9E-8C3A-B93E69B5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6E78A-890B-16B7-AA45-9CBFBEE7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64E73-AC8C-3ABC-723B-8F3E86F34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D5EE5-796C-32A9-2B65-F87DB3AE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706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82DB-A776-BFFC-0C53-8D18B8CF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C522-4206-FEF1-88FF-F0F38FA6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8A76D-563E-E9C1-BEC9-FCC19AA64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023F4-A2D3-5557-3143-193DBDE6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50C40-2061-A6FE-F087-C2D2B4278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55019-9E08-817B-DAC1-857A5344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44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1E14E-F016-1C8E-B802-CBBE6BBA4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0DFEA-D0AF-924A-351B-47C13F43E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8CA95-5A67-1C93-F278-05E7EA5A7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4BDD5-42D3-9178-AD80-CB408864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8258E-0DD1-97B8-9CE8-7C8C0FB8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8379D-459C-C891-7365-98661E41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7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206AAF-AD2E-75EF-2D3B-802D3E4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EB93C-144D-05EB-A1C7-960C471A1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1DD03-5C41-DE9B-8421-043E268AD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43F5-26E2-4201-89C9-64CDFA70B800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06116-BCDB-3AF1-138F-1862C62C6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F1391-2E87-6E03-5734-D024361FD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7B88-6B86-40DB-8F21-09993E308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B14BDA-642D-4EAC-9AE6-80BD1607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3: motion</a:t>
            </a:r>
            <a:br>
              <a:rPr lang="en-US" dirty="0"/>
            </a:br>
            <a:br>
              <a:rPr lang="en-US" dirty="0"/>
            </a:br>
            <a:r>
              <a:rPr lang="en-US" sz="8000" dirty="0"/>
              <a:t>Velocity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301C75-FE60-4FB6-BA53-48EAEA042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Le 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3740996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Positive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Positive acceleration</a:t>
            </a:r>
            <a:r>
              <a:rPr lang="en-US" sz="2400" dirty="0"/>
              <a:t>: when the object’s velocity increases or moves faster.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Positive acceleration is indicated by a </a:t>
            </a:r>
            <a:r>
              <a:rPr lang="en-US" sz="2400" u="sng" dirty="0"/>
              <a:t>positive slope.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180C78C-7CDC-4BD2-AE9B-C51C1E271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747" y="2400300"/>
            <a:ext cx="719930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706D65-572B-457C-8516-EA9C718B9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948" y="2673658"/>
            <a:ext cx="52925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700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Negative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Negative acceleration</a:t>
            </a:r>
            <a:r>
              <a:rPr lang="en-US" sz="2400" dirty="0"/>
              <a:t>: when the object’s velocity decreases or moves slower.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Negative acceleration is indicated by a </a:t>
            </a:r>
            <a:r>
              <a:rPr lang="en-US" sz="2400" u="sng" dirty="0"/>
              <a:t>negative slope.</a:t>
            </a:r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06D65-572B-457C-8516-EA9C718B9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948" y="2673658"/>
            <a:ext cx="52925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://www.physicsclassroom.com/Class/1DKin/U1L5c1.gif">
            <a:extLst>
              <a:ext uri="{FF2B5EF4-FFF2-40B4-BE49-F238E27FC236}">
                <a16:creationId xmlns:a16="http://schemas.microsoft.com/office/drawing/2014/main" id="{514878D8-0916-4ED8-9165-9AFAEA2BF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73658"/>
            <a:ext cx="3710589" cy="212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1.gstatic.com/images?q=tbn:ANd9GcSuaAaKNkqbaf2Nn46JRZ-5ra06awXOC9B7oAMpa3K_MpVGXSOhAw">
            <a:extLst>
              <a:ext uri="{FF2B5EF4-FFF2-40B4-BE49-F238E27FC236}">
                <a16:creationId xmlns:a16="http://schemas.microsoft.com/office/drawing/2014/main" id="{1B6B5156-3A0E-41AA-B43B-37DB2A88E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1252" y="2017542"/>
            <a:ext cx="3048000" cy="3048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55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Zero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Zero acceleration</a:t>
            </a:r>
            <a:r>
              <a:rPr lang="en-US" sz="2400" dirty="0"/>
              <a:t>: when an object has constant velocity.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Zero or no acceleration is indicated by a </a:t>
            </a:r>
            <a:r>
              <a:rPr lang="en-US" sz="2400" u="sng" dirty="0"/>
              <a:t>horizontal</a:t>
            </a:r>
            <a:r>
              <a:rPr lang="en-US" sz="2400" dirty="0"/>
              <a:t> line on a velocity vs time graph.</a:t>
            </a:r>
            <a:endParaRPr lang="en-US" sz="2400" u="sng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06D65-572B-457C-8516-EA9C718B9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52925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http://www.physicstutorials.org/images/stories/velocity-time.png">
            <a:extLst>
              <a:ext uri="{FF2B5EF4-FFF2-40B4-BE49-F238E27FC236}">
                <a16:creationId xmlns:a16="http://schemas.microsoft.com/office/drawing/2014/main" id="{596A024C-E967-44EF-A9EB-598845D13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0170" y="1600200"/>
            <a:ext cx="33528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99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Velocity</a:t>
            </a:r>
            <a:r>
              <a:rPr lang="en-US" sz="2400" dirty="0"/>
              <a:t>:  the speed of an object and the direction it travels.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r>
              <a:rPr lang="en-US" sz="2400" dirty="0"/>
              <a:t>Velocity is the same as speed, except </a:t>
            </a:r>
            <a:r>
              <a:rPr lang="en-US" sz="2400" u="sng" dirty="0"/>
              <a:t>velocity has direction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peed is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calar, while 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dirty="0"/>
              <a:t>elocity is 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sz="2400" dirty="0"/>
              <a:t>ector.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DD2B8EB-2C21-420A-AD6C-401EFB846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038600"/>
            <a:ext cx="555330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420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dirty="0"/>
              <a:t>You solve for velocity the same way as you do for speed, but make sure to include a direction in your final answer.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Velocity shares the same standard unit as speed.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m/s </a:t>
            </a:r>
            <a:r>
              <a:rPr lang="en-US" sz="2400" dirty="0">
                <a:solidFill>
                  <a:schemeClr val="tx1"/>
                </a:solidFill>
              </a:rPr>
              <a:t>and</a:t>
            </a:r>
            <a:r>
              <a:rPr lang="en-US" sz="2400" dirty="0">
                <a:solidFill>
                  <a:srgbClr val="FF0000"/>
                </a:solidFill>
              </a:rPr>
              <a:t> direction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meters per second 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r>
              <a:rPr lang="en-US" sz="2400" dirty="0">
                <a:solidFill>
                  <a:srgbClr val="FF0000"/>
                </a:solidFill>
              </a:rPr>
              <a:t> direction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8EAB3830-D2A5-41D3-90A8-C8E28DC18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4594506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EEA542E-D0B5-438E-B3C0-903DD7C94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133600"/>
            <a:ext cx="1752600" cy="147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463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If you are moving with constant velocity, are you moving with constant speed? Explain.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If you are moving with constant speed, are you moving with constant velocity? Explain.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3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B14BDA-642D-4EAC-9AE6-80BD1607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3: motion</a:t>
            </a:r>
            <a:br>
              <a:rPr lang="en-US" dirty="0"/>
            </a:br>
            <a:br>
              <a:rPr lang="en-US" dirty="0"/>
            </a:br>
            <a:r>
              <a:rPr lang="en-US" sz="8000" dirty="0"/>
              <a:t>Acceleration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301C75-FE60-4FB6-BA53-48EAEA042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Le 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429098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Acceleration</a:t>
            </a:r>
            <a:r>
              <a:rPr lang="en-US" sz="2400" dirty="0"/>
              <a:t>: the </a:t>
            </a:r>
            <a:r>
              <a:rPr lang="en-US" sz="2400" u="sng" dirty="0"/>
              <a:t>change in velocity</a:t>
            </a:r>
            <a:r>
              <a:rPr lang="en-US" sz="2400" dirty="0"/>
              <a:t> over a period of time.</a:t>
            </a:r>
          </a:p>
          <a:p>
            <a:endParaRPr lang="en-US" sz="2400" dirty="0"/>
          </a:p>
          <a:p>
            <a:r>
              <a:rPr lang="en-US" sz="2400" dirty="0"/>
              <a:t>If velocity is constant, acceleration </a:t>
            </a:r>
            <a:r>
              <a:rPr lang="en-US" sz="2400" u="sng" dirty="0"/>
              <a:t>CAN NOT</a:t>
            </a:r>
            <a:r>
              <a:rPr lang="en-US" sz="2400" dirty="0"/>
              <a:t> occur.</a:t>
            </a:r>
          </a:p>
          <a:p>
            <a:endParaRPr lang="en-US" sz="2400" dirty="0"/>
          </a:p>
          <a:p>
            <a:r>
              <a:rPr lang="en-US" sz="2400" dirty="0"/>
              <a:t>Acceleration occurs when an object:</a:t>
            </a:r>
          </a:p>
          <a:p>
            <a:pPr marL="624078" indent="-514350">
              <a:buAutoNum type="arabicPeriod"/>
            </a:pPr>
            <a:r>
              <a:rPr lang="en-US" sz="2400" dirty="0"/>
              <a:t>Goes faster (velocity increases)</a:t>
            </a:r>
          </a:p>
          <a:p>
            <a:pPr marL="624078" indent="-514350">
              <a:buAutoNum type="arabicPeriod"/>
            </a:pPr>
            <a:r>
              <a:rPr lang="en-US" sz="2400" dirty="0"/>
              <a:t>Slows down (velocity decreases)</a:t>
            </a:r>
          </a:p>
          <a:p>
            <a:pPr marL="624078" indent="-514350">
              <a:buAutoNum type="arabicPeriod"/>
            </a:pPr>
            <a:r>
              <a:rPr lang="en-US" sz="2400" dirty="0"/>
              <a:t>Change direction (velocity changes direction)</a:t>
            </a:r>
          </a:p>
        </p:txBody>
      </p:sp>
    </p:spTree>
    <p:extLst>
      <p:ext uri="{BB962C8B-B14F-4D97-AF65-F5344CB8AC3E}">
        <p14:creationId xmlns:p14="http://schemas.microsoft.com/office/powerpoint/2010/main" val="103529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ka-perseus-images.s3.amazonaws.com/ee08cfdce4bdba3844612f517e4daf28803f3c4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Solving for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B050"/>
                </a:solidFill>
              </a:rPr>
              <a:t>Initial velocity</a:t>
            </a:r>
            <a:r>
              <a:rPr lang="en-US" sz="2400" dirty="0"/>
              <a:t>: the velocity the object started with or its original velocity.</a:t>
            </a:r>
          </a:p>
          <a:p>
            <a:endParaRPr lang="en-US" sz="2400" dirty="0"/>
          </a:p>
          <a:p>
            <a:r>
              <a:rPr lang="en-US" sz="2400" b="1" u="sng" dirty="0">
                <a:solidFill>
                  <a:srgbClr val="00B050"/>
                </a:solidFill>
              </a:rPr>
              <a:t>Final velocity</a:t>
            </a:r>
            <a:r>
              <a:rPr lang="en-US" sz="2400" dirty="0"/>
              <a:t>: the velocity the object change to or end with</a:t>
            </a:r>
          </a:p>
          <a:p>
            <a:endParaRPr lang="en-US" sz="2400" dirty="0"/>
          </a:p>
          <a:p>
            <a:r>
              <a:rPr lang="en-US" sz="2400" dirty="0"/>
              <a:t>It is important that you do not confuse these two or else you will have an incorrect solution.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C7815-05D9-4CEC-2112-3F6AA03FED61}"/>
              </a:ext>
            </a:extLst>
          </p:cNvPr>
          <p:cNvSpPr txBox="1"/>
          <p:nvPr/>
        </p:nvSpPr>
        <p:spPr>
          <a:xfrm>
            <a:off x="0" y="5560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Don’t have to copy</a:t>
            </a:r>
          </a:p>
        </p:txBody>
      </p:sp>
    </p:spTree>
    <p:extLst>
      <p:ext uri="{BB962C8B-B14F-4D97-AF65-F5344CB8AC3E}">
        <p14:creationId xmlns:p14="http://schemas.microsoft.com/office/powerpoint/2010/main" val="34282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Solving for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71688" cy="5486400"/>
          </a:xfrm>
        </p:spPr>
        <p:txBody>
          <a:bodyPr>
            <a:normAutofit/>
          </a:bodyPr>
          <a:lstStyle/>
          <a:p>
            <a:r>
              <a:rPr lang="en-US" sz="2400" dirty="0"/>
              <a:t>To find acceleration you take the </a:t>
            </a:r>
            <a:r>
              <a:rPr lang="en-US" sz="2400" u="sng" dirty="0"/>
              <a:t>final velocity</a:t>
            </a:r>
            <a:r>
              <a:rPr lang="en-US" sz="2400" dirty="0"/>
              <a:t> and </a:t>
            </a:r>
            <a:r>
              <a:rPr lang="en-US" sz="2400" u="sng" dirty="0"/>
              <a:t>subtract the initial velocity</a:t>
            </a:r>
            <a:r>
              <a:rPr lang="en-US" sz="2400" dirty="0"/>
              <a:t> from it.  Then, </a:t>
            </a:r>
            <a:r>
              <a:rPr lang="en-US" sz="2400" u="sng" dirty="0"/>
              <a:t>divided</a:t>
            </a:r>
            <a:r>
              <a:rPr lang="en-US" sz="2400" dirty="0"/>
              <a:t> the difference by </a:t>
            </a:r>
            <a:r>
              <a:rPr lang="en-US" sz="2400" u="sng" dirty="0"/>
              <a:t>the time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unit for acceleration is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1800" dirty="0">
                <a:solidFill>
                  <a:srgbClr val="FF0000"/>
                </a:solidFill>
              </a:rPr>
              <a:t>meters per second squared </a:t>
            </a:r>
            <a:r>
              <a:rPr lang="en-US" sz="1800" dirty="0"/>
              <a:t>or </a:t>
            </a:r>
            <a:r>
              <a:rPr lang="en-US" sz="1800" dirty="0">
                <a:solidFill>
                  <a:srgbClr val="FF0000"/>
                </a:solidFill>
              </a:rPr>
              <a:t>m/s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+ </a:t>
            </a:r>
            <a:r>
              <a:rPr lang="en-US" sz="1800" dirty="0">
                <a:solidFill>
                  <a:srgbClr val="FF0000"/>
                </a:solidFill>
              </a:rPr>
              <a:t>direction</a:t>
            </a:r>
            <a:r>
              <a:rPr lang="en-US" sz="1800" dirty="0"/>
              <a:t>.</a:t>
            </a:r>
          </a:p>
          <a:p>
            <a:pPr>
              <a:buNone/>
            </a:pPr>
            <a:r>
              <a:rPr lang="en-US" sz="1800" dirty="0"/>
              <a:t>	Example: 25 m/s</a:t>
            </a:r>
            <a:r>
              <a:rPr lang="en-US" sz="1800" baseline="30000" dirty="0"/>
              <a:t>2</a:t>
            </a:r>
            <a:r>
              <a:rPr lang="en-US" sz="1800" dirty="0"/>
              <a:t> South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55BE51-320E-48D7-A2E5-F3E583C85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343150"/>
            <a:ext cx="5638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E33A94-D102-4AE0-9A9D-E548E667B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9969" y="2319336"/>
            <a:ext cx="2114550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4205E2-2CEA-E57C-8EF7-858ECFA8C42B}"/>
              </a:ext>
            </a:extLst>
          </p:cNvPr>
          <p:cNvSpPr txBox="1"/>
          <p:nvPr/>
        </p:nvSpPr>
        <p:spPr>
          <a:xfrm>
            <a:off x="0" y="5560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Don’t have to copy</a:t>
            </a:r>
          </a:p>
        </p:txBody>
      </p:sp>
    </p:spTree>
    <p:extLst>
      <p:ext uri="{BB962C8B-B14F-4D97-AF65-F5344CB8AC3E}">
        <p14:creationId xmlns:p14="http://schemas.microsoft.com/office/powerpoint/2010/main" val="20891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376</Words>
  <Application>Microsoft Office PowerPoint</Application>
  <PresentationFormat>On-screen Show (4:3)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Unit 3: motion  Velocity</vt:lpstr>
      <vt:lpstr>Velocity</vt:lpstr>
      <vt:lpstr>Velocity</vt:lpstr>
      <vt:lpstr>Velocity</vt:lpstr>
      <vt:lpstr>Unit 3: motion  Acceleration</vt:lpstr>
      <vt:lpstr>Acceleration</vt:lpstr>
      <vt:lpstr>PowerPoint Presentation</vt:lpstr>
      <vt:lpstr>Solving for Acceleration</vt:lpstr>
      <vt:lpstr>Solving for Acceleration</vt:lpstr>
      <vt:lpstr>Positive Acceleration</vt:lpstr>
      <vt:lpstr>Negative Acceleration</vt:lpstr>
      <vt:lpstr>Zero Acceleration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</dc:title>
  <dc:creator>Minh</dc:creator>
  <cp:lastModifiedBy>Minh Le (Freedom Middle School)</cp:lastModifiedBy>
  <cp:revision>41</cp:revision>
  <dcterms:created xsi:type="dcterms:W3CDTF">2014-02-25T04:01:11Z</dcterms:created>
  <dcterms:modified xsi:type="dcterms:W3CDTF">2024-01-02T18:58:52Z</dcterms:modified>
</cp:coreProperties>
</file>